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77896-5DC7-4430-BF86-CE9C1F25E8D6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430B-EBAF-4D70-954A-4B996CC99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  <p:sndAc>
      <p:stSnd>
        <p:snd r:embed="rId1" name="applaus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77896-5DC7-4430-BF86-CE9C1F25E8D6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430B-EBAF-4D70-954A-4B996CC99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  <p:sndAc>
      <p:stSnd>
        <p:snd r:embed="rId1" name="applaus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77896-5DC7-4430-BF86-CE9C1F25E8D6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430B-EBAF-4D70-954A-4B996CC99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  <p:sndAc>
      <p:stSnd>
        <p:snd r:embed="rId1" name="applaus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77896-5DC7-4430-BF86-CE9C1F25E8D6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430B-EBAF-4D70-954A-4B996CC99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  <p:sndAc>
      <p:stSnd>
        <p:snd r:embed="rId1" name="applaus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77896-5DC7-4430-BF86-CE9C1F25E8D6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430B-EBAF-4D70-954A-4B996CC99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  <p:sndAc>
      <p:stSnd>
        <p:snd r:embed="rId1" name="applaus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77896-5DC7-4430-BF86-CE9C1F25E8D6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430B-EBAF-4D70-954A-4B996CC99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  <p:sndAc>
      <p:stSnd>
        <p:snd r:embed="rId1" name="applaus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77896-5DC7-4430-BF86-CE9C1F25E8D6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430B-EBAF-4D70-954A-4B996CC99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  <p:sndAc>
      <p:stSnd>
        <p:snd r:embed="rId1" name="applaus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77896-5DC7-4430-BF86-CE9C1F25E8D6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430B-EBAF-4D70-954A-4B996CC99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  <p:sndAc>
      <p:stSnd>
        <p:snd r:embed="rId1" name="applaus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77896-5DC7-4430-BF86-CE9C1F25E8D6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430B-EBAF-4D70-954A-4B996CC99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  <p:sndAc>
      <p:stSnd>
        <p:snd r:embed="rId1" name="applaus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77896-5DC7-4430-BF86-CE9C1F25E8D6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430B-EBAF-4D70-954A-4B996CC99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  <p:sndAc>
      <p:stSnd>
        <p:snd r:embed="rId1" name="applaus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77896-5DC7-4430-BF86-CE9C1F25E8D6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430B-EBAF-4D70-954A-4B996CC99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  <p:sndAc>
      <p:stSnd>
        <p:snd r:embed="rId1" name="applaus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77896-5DC7-4430-BF86-CE9C1F25E8D6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F430B-EBAF-4D70-954A-4B996CC99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  <p:sndAc>
      <p:stSnd>
        <p:snd r:embed="rId13" name="applause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361555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785794"/>
            <a:ext cx="7732951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Летние виды спорта</a:t>
            </a:r>
            <a:endParaRPr lang="ru-RU" sz="6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24" y="5357826"/>
            <a:ext cx="75009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 </a:t>
            </a:r>
            <a:r>
              <a:rPr lang="ru-RU" sz="1600" b="1" dirty="0" smtClean="0"/>
              <a:t>Хазиева А.И.</a:t>
            </a:r>
            <a:endParaRPr lang="ru-RU" sz="1600" b="1" dirty="0" smtClean="0"/>
          </a:p>
          <a:p>
            <a:pPr algn="r"/>
            <a:r>
              <a:rPr lang="ru-RU" sz="1600" b="1" dirty="0" smtClean="0"/>
              <a:t>Инструктор по </a:t>
            </a:r>
            <a:r>
              <a:rPr lang="ru-RU" sz="1600" b="1" dirty="0" smtClean="0"/>
              <a:t>физической культуре</a:t>
            </a:r>
          </a:p>
          <a:p>
            <a:pPr algn="r"/>
            <a:r>
              <a:rPr lang="ru-RU" sz="1600" b="1" dirty="0" smtClean="0"/>
              <a:t>МБДОУ №11 «Йолдыз»</a:t>
            </a:r>
            <a:endParaRPr lang="ru-RU" sz="1600" b="1" dirty="0" smtClean="0"/>
          </a:p>
          <a:p>
            <a:endParaRPr lang="ru-RU" dirty="0"/>
          </a:p>
        </p:txBody>
      </p:sp>
      <p:pic>
        <p:nvPicPr>
          <p:cNvPr id="10" name="Рисунок 9" descr="detia-81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6182" y="2473688"/>
            <a:ext cx="2286016" cy="2801490"/>
          </a:xfrm>
          <a:prstGeom prst="rect">
            <a:avLst/>
          </a:prstGeom>
        </p:spPr>
      </p:pic>
      <p:pic>
        <p:nvPicPr>
          <p:cNvPr id="11" name="Рисунок 10" descr="4397b6011aacb6f8985dc5c4aa2c70e3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1538" y="1952606"/>
            <a:ext cx="2143140" cy="2143140"/>
          </a:xfrm>
          <a:prstGeom prst="rect">
            <a:avLst/>
          </a:prstGeom>
        </p:spPr>
      </p:pic>
      <p:pic>
        <p:nvPicPr>
          <p:cNvPr id="12" name="Рисунок 11" descr="detia-771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00760" y="2247631"/>
            <a:ext cx="2214578" cy="1864908"/>
          </a:xfrm>
          <a:prstGeom prst="rect">
            <a:avLst/>
          </a:prstGeom>
        </p:spPr>
      </p:pic>
    </p:spTree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18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106424" y="181356"/>
            <a:ext cx="6931152" cy="6495288"/>
          </a:xfrm>
          <a:prstGeom prst="rect">
            <a:avLst/>
          </a:prstGeom>
        </p:spPr>
      </p:pic>
    </p:spTree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1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138428" y="141732"/>
            <a:ext cx="6867144" cy="6574536"/>
          </a:xfrm>
          <a:prstGeom prst="rect">
            <a:avLst/>
          </a:prstGeom>
        </p:spPr>
      </p:pic>
    </p:spTree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20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86612" y="141732"/>
            <a:ext cx="6970776" cy="6574536"/>
          </a:xfrm>
          <a:prstGeom prst="rect">
            <a:avLst/>
          </a:prstGeom>
        </p:spPr>
      </p:pic>
    </p:spTree>
  </p:cSld>
  <p:clrMapOvr>
    <a:masterClrMapping/>
  </p:clrMapOvr>
  <p:transition>
    <p:cut thruBlk="1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2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120140" y="129540"/>
            <a:ext cx="6903720" cy="6598920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2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149096" y="169164"/>
            <a:ext cx="6845808" cy="6519672"/>
          </a:xfrm>
          <a:prstGeom prst="rect">
            <a:avLst/>
          </a:prstGeom>
        </p:spPr>
      </p:pic>
      <p:pic>
        <p:nvPicPr>
          <p:cNvPr id="6" name="Рисунок 5" descr="10023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110996" y="167640"/>
            <a:ext cx="6922008" cy="6522720"/>
          </a:xfrm>
          <a:prstGeom prst="rect">
            <a:avLst/>
          </a:prstGeom>
        </p:spPr>
      </p:pic>
    </p:spTree>
  </p:cSld>
  <p:clrMapOvr>
    <a:masterClrMapping/>
  </p:clrMapOvr>
  <p:transition>
    <p:dissolve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24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118616" y="96012"/>
            <a:ext cx="6906768" cy="6665976"/>
          </a:xfrm>
          <a:prstGeom prst="rect">
            <a:avLst/>
          </a:prstGeom>
        </p:spPr>
      </p:pic>
    </p:spTree>
  </p:cSld>
  <p:clrMapOvr>
    <a:masterClrMapping/>
  </p:clrMapOvr>
  <p:transition>
    <p:wipe dir="r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25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193292" y="188976"/>
            <a:ext cx="6757416" cy="6480048"/>
          </a:xfrm>
          <a:prstGeom prst="rect">
            <a:avLst/>
          </a:prstGeom>
        </p:spPr>
      </p:pic>
    </p:spTree>
  </p:cSld>
  <p:clrMapOvr>
    <a:masterClrMapping/>
  </p:clrMapOvr>
  <p:transition>
    <p:wheel spokes="8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26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114044" y="147828"/>
            <a:ext cx="6915912" cy="6562344"/>
          </a:xfrm>
          <a:prstGeom prst="rect">
            <a:avLst/>
          </a:prstGeom>
        </p:spPr>
      </p:pic>
    </p:spTree>
  </p:cSld>
  <p:clrMapOvr>
    <a:masterClrMapping/>
  </p:clrMapOvr>
  <p:transition>
    <p:wheel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714479" y="1000108"/>
            <a:ext cx="52149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5" y="4071942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>
    <p:dissolv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06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66800" y="82296"/>
            <a:ext cx="7010400" cy="6693408"/>
          </a:xfrm>
          <a:prstGeom prst="rect">
            <a:avLst/>
          </a:prstGeom>
        </p:spPr>
      </p:pic>
    </p:spTree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07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53084" y="70104"/>
            <a:ext cx="7037832" cy="6717792"/>
          </a:xfrm>
          <a:prstGeom prst="rect">
            <a:avLst/>
          </a:prstGeom>
        </p:spPr>
      </p:pic>
    </p:spTree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08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80516" y="102108"/>
            <a:ext cx="6982968" cy="6653784"/>
          </a:xfrm>
          <a:prstGeom prst="rect">
            <a:avLst/>
          </a:prstGeom>
        </p:spPr>
      </p:pic>
    </p:spTree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0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106424" y="149352"/>
            <a:ext cx="6931152" cy="6559296"/>
          </a:xfrm>
          <a:prstGeom prst="rect">
            <a:avLst/>
          </a:prstGeom>
        </p:spPr>
      </p:pic>
    </p:spTree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10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114044" y="70104"/>
            <a:ext cx="6915912" cy="6717792"/>
          </a:xfrm>
          <a:prstGeom prst="rect">
            <a:avLst/>
          </a:prstGeom>
        </p:spPr>
      </p:pic>
    </p:spTree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1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146048" y="102108"/>
            <a:ext cx="6851904" cy="6653784"/>
          </a:xfrm>
          <a:prstGeom prst="rect">
            <a:avLst/>
          </a:prstGeom>
        </p:spPr>
      </p:pic>
    </p:spTree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1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86612" y="123444"/>
            <a:ext cx="6970776" cy="6611112"/>
          </a:xfrm>
          <a:prstGeom prst="rect">
            <a:avLst/>
          </a:prstGeom>
        </p:spPr>
      </p:pic>
    </p:spTree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10017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60704" y="96012"/>
            <a:ext cx="7022592" cy="6665976"/>
          </a:xfrm>
          <a:prstGeom prst="rect">
            <a:avLst/>
          </a:prstGeom>
        </p:spPr>
      </p:pic>
    </p:spTree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21</Words>
  <Application>Microsoft Office PowerPoint</Application>
  <PresentationFormat>Экран (4:3)</PresentationFormat>
  <Paragraphs>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Windows 7</cp:lastModifiedBy>
  <cp:revision>6</cp:revision>
  <dcterms:created xsi:type="dcterms:W3CDTF">2012-04-22T13:05:51Z</dcterms:created>
  <dcterms:modified xsi:type="dcterms:W3CDTF">2015-10-28T05:49:39Z</dcterms:modified>
</cp:coreProperties>
</file>